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6968" y="1777075"/>
            <a:ext cx="10058400" cy="1450757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C00000"/>
                </a:solidFill>
              </a:rPr>
              <a:t>20161221 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zh-TW" altLang="en-US" dirty="0">
                <a:solidFill>
                  <a:srgbClr val="C00000"/>
                </a:solidFill>
              </a:rPr>
              <a:t>耶夜狂歡 郎財女貌金有緣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9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40" y="434463"/>
            <a:ext cx="7127328" cy="5343086"/>
          </a:xfrm>
        </p:spPr>
      </p:pic>
    </p:spTree>
    <p:extLst>
      <p:ext uri="{BB962C8B-B14F-4D97-AF65-F5344CB8AC3E}">
        <p14:creationId xmlns:p14="http://schemas.microsoft.com/office/powerpoint/2010/main" val="346760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24" y="484711"/>
            <a:ext cx="6999312" cy="5247117"/>
          </a:xfrm>
        </p:spPr>
      </p:pic>
    </p:spTree>
    <p:extLst>
      <p:ext uri="{BB962C8B-B14F-4D97-AF65-F5344CB8AC3E}">
        <p14:creationId xmlns:p14="http://schemas.microsoft.com/office/powerpoint/2010/main" val="409306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89" y="347472"/>
            <a:ext cx="8074746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76" y="603505"/>
            <a:ext cx="7048208" cy="528377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8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81" y="566929"/>
            <a:ext cx="7096998" cy="5320348"/>
          </a:xfrm>
        </p:spPr>
      </p:pic>
    </p:spTree>
    <p:extLst>
      <p:ext uri="{BB962C8B-B14F-4D97-AF65-F5344CB8AC3E}">
        <p14:creationId xmlns:p14="http://schemas.microsoft.com/office/powerpoint/2010/main" val="47522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75" y="722377"/>
            <a:ext cx="9032210" cy="5082604"/>
          </a:xfrm>
        </p:spPr>
      </p:pic>
    </p:spTree>
    <p:extLst>
      <p:ext uri="{BB962C8B-B14F-4D97-AF65-F5344CB8AC3E}">
        <p14:creationId xmlns:p14="http://schemas.microsoft.com/office/powerpoint/2010/main" val="123851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92" y="621793"/>
            <a:ext cx="7206775" cy="5402644"/>
          </a:xfrm>
        </p:spPr>
      </p:pic>
    </p:spTree>
    <p:extLst>
      <p:ext uri="{BB962C8B-B14F-4D97-AF65-F5344CB8AC3E}">
        <p14:creationId xmlns:p14="http://schemas.microsoft.com/office/powerpoint/2010/main" val="164166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80" y="570067"/>
            <a:ext cx="7446538" cy="5582385"/>
          </a:xfrm>
        </p:spPr>
      </p:pic>
    </p:spTree>
    <p:extLst>
      <p:ext uri="{BB962C8B-B14F-4D97-AF65-F5344CB8AC3E}">
        <p14:creationId xmlns:p14="http://schemas.microsoft.com/office/powerpoint/2010/main" val="264654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88" y="411481"/>
            <a:ext cx="7170183" cy="5375212"/>
          </a:xfrm>
        </p:spPr>
      </p:pic>
    </p:spTree>
    <p:extLst>
      <p:ext uri="{BB962C8B-B14F-4D97-AF65-F5344CB8AC3E}">
        <p14:creationId xmlns:p14="http://schemas.microsoft.com/office/powerpoint/2010/main" val="133290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36" y="548641"/>
            <a:ext cx="7011615" cy="5256340"/>
          </a:xfrm>
        </p:spPr>
      </p:pic>
    </p:spTree>
    <p:extLst>
      <p:ext uri="{BB962C8B-B14F-4D97-AF65-F5344CB8AC3E}">
        <p14:creationId xmlns:p14="http://schemas.microsoft.com/office/powerpoint/2010/main" val="82412213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</TotalTime>
  <Words>1</Words>
  <Application>Microsoft Office PowerPoint</Application>
  <PresentationFormat>寬螢幕</PresentationFormat>
  <Paragraphs>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新細明體</vt:lpstr>
      <vt:lpstr>Calibri</vt:lpstr>
      <vt:lpstr>Calibri Light</vt:lpstr>
      <vt:lpstr>回顧</vt:lpstr>
      <vt:lpstr>20161221   耶夜狂歡 郎財女貌金有緣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20161221   耶夜狂歡 郎財女貌金有緣</dc:title>
  <dc:creator>User</dc:creator>
  <cp:lastModifiedBy>User</cp:lastModifiedBy>
  <cp:revision>1</cp:revision>
  <dcterms:created xsi:type="dcterms:W3CDTF">2017-01-13T04:12:43Z</dcterms:created>
  <dcterms:modified xsi:type="dcterms:W3CDTF">2017-01-13T04:18:02Z</dcterms:modified>
</cp:coreProperties>
</file>